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62" r:id="rId6"/>
    <p:sldId id="264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006" autoAdjust="0"/>
    <p:restoredTop sz="94660"/>
  </p:normalViewPr>
  <p:slideViewPr>
    <p:cSldViewPr>
      <p:cViewPr varScale="1">
        <p:scale>
          <a:sx n="64" d="100"/>
          <a:sy n="64" d="100"/>
        </p:scale>
        <p:origin x="-17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6AA5-0AA3-46FC-A815-1A332616E6D9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6133-687C-4FDE-8A11-46ACAAE7C1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6AA5-0AA3-46FC-A815-1A332616E6D9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6133-687C-4FDE-8A11-46ACAAE7C1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6AA5-0AA3-46FC-A815-1A332616E6D9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76F6133-687C-4FDE-8A11-46ACAAE7C1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6AA5-0AA3-46FC-A815-1A332616E6D9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6133-687C-4FDE-8A11-46ACAAE7C1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6AA5-0AA3-46FC-A815-1A332616E6D9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6133-687C-4FDE-8A11-46ACAAE7C1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6AA5-0AA3-46FC-A815-1A332616E6D9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6133-687C-4FDE-8A11-46ACAAE7C1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6AA5-0AA3-46FC-A815-1A332616E6D9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6133-687C-4FDE-8A11-46ACAAE7C1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6AA5-0AA3-46FC-A815-1A332616E6D9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6133-687C-4FDE-8A11-46ACAAE7C1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6AA5-0AA3-46FC-A815-1A332616E6D9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6133-687C-4FDE-8A11-46ACAAE7C1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6AA5-0AA3-46FC-A815-1A332616E6D9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6133-687C-4FDE-8A11-46ACAAE7C1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6AA5-0AA3-46FC-A815-1A332616E6D9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6133-687C-4FDE-8A11-46ACAAE7C1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C716AA5-0AA3-46FC-A815-1A332616E6D9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76F6133-687C-4FDE-8A11-46ACAAE7C1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Картинки по запросу великая китайская сте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00562" cy="3819262"/>
          </a:xfrm>
          <a:prstGeom prst="rect">
            <a:avLst/>
          </a:prstGeom>
          <a:noFill/>
        </p:spPr>
      </p:pic>
      <p:pic>
        <p:nvPicPr>
          <p:cNvPr id="23558" name="Picture 6" descr="Картинки по запросу остров пасх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42364"/>
            <a:ext cx="5000628" cy="3315636"/>
          </a:xfrm>
          <a:prstGeom prst="rect">
            <a:avLst/>
          </a:prstGeom>
          <a:noFill/>
        </p:spPr>
      </p:pic>
      <p:pic>
        <p:nvPicPr>
          <p:cNvPr id="23566" name="Picture 14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092" y="0"/>
            <a:ext cx="4714908" cy="3500438"/>
          </a:xfrm>
          <a:prstGeom prst="rect">
            <a:avLst/>
          </a:prstGeom>
          <a:noFill/>
        </p:spPr>
      </p:pic>
      <p:pic>
        <p:nvPicPr>
          <p:cNvPr id="23570" name="Picture 18" descr="Картинки по запросу колизей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4" y="3500438"/>
            <a:ext cx="4714876" cy="3357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5734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7200" cap="all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Cambria Math" pitchFamily="18" charset="0"/>
                <a:ea typeface="Cambria Math" pitchFamily="18" charset="0"/>
              </a:rPr>
              <a:t>Man - made Wonders. </a:t>
            </a:r>
            <a:endParaRPr lang="ru-RU" sz="7200" cap="all" dirty="0">
              <a:ln w="0"/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28674" name="Picture 2" descr="Картинки по запросу зев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071810"/>
            <a:ext cx="5929354" cy="35761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Картинки по запросу пирамиды егип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8658286" cy="54114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42844" y="1428736"/>
            <a:ext cx="7200931" cy="3429025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US" sz="3200" dirty="0" smtClean="0"/>
              <a:t>   1. What monument does the speaker tell about? </a:t>
            </a:r>
          </a:p>
          <a:p>
            <a:pPr marL="514350" indent="-514350">
              <a:buNone/>
            </a:pPr>
            <a:r>
              <a:rPr lang="en-US" sz="3200" dirty="0" smtClean="0"/>
              <a:t>   2. How old are the Pyramids? </a:t>
            </a:r>
          </a:p>
          <a:p>
            <a:pPr marL="514350" indent="-514350">
              <a:buNone/>
            </a:pPr>
            <a:r>
              <a:rPr lang="en-US" sz="3200" dirty="0" smtClean="0"/>
              <a:t>   3. Why did the ancient Egyptians build them? </a:t>
            </a:r>
          </a:p>
          <a:p>
            <a:pPr marL="514350" indent="-514350">
              <a:buNone/>
            </a:pPr>
            <a:r>
              <a:rPr lang="en-US" sz="3200" dirty="0" smtClean="0"/>
              <a:t>   4. Why do some scientists  not believe that the Pyramids are man – made wonder? </a:t>
            </a:r>
          </a:p>
          <a:p>
            <a:pPr marL="514350" indent="-514350">
              <a:buNone/>
            </a:pPr>
            <a:r>
              <a:rPr lang="en-US" sz="3200" dirty="0" smtClean="0"/>
              <a:t>   5. Do you believe that ancient Egyptians created this monument? 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10" y="214291"/>
            <a:ext cx="8501090" cy="1214446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Listening Task </a:t>
            </a:r>
            <a:endParaRPr lang="ru-RU" sz="5400" dirty="0">
              <a:solidFill>
                <a:srgbClr val="FFFF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609600"/>
            <a:ext cx="8401080" cy="2033582"/>
          </a:xfrm>
        </p:spPr>
        <p:txBody>
          <a:bodyPr>
            <a:normAutofit fontScale="90000"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Articles with Geographical names 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                    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                    </a:t>
            </a:r>
            <a:r>
              <a:rPr lang="en-US" sz="4800" dirty="0" smtClean="0">
                <a:solidFill>
                  <a:srgbClr val="FFFF00"/>
                </a:solidFill>
              </a:rPr>
              <a:t>NO  the </a:t>
            </a:r>
            <a:endParaRPr lang="ru-RU" sz="4800" dirty="0">
              <a:solidFill>
                <a:srgbClr val="FFFF00"/>
              </a:solidFill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idx="1"/>
          </p:nvPr>
        </p:nvSpPr>
        <p:spPr>
          <a:xfrm>
            <a:off x="357158" y="2786058"/>
            <a:ext cx="8329642" cy="2286016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5700" dirty="0" smtClean="0"/>
              <a:t> countries, cities, continents, streets, squares:    Africa, France, Moscow, Green Street, Red Square</a:t>
            </a:r>
          </a:p>
          <a:p>
            <a:pPr>
              <a:buFont typeface="Wingdings" pitchFamily="2" charset="2"/>
              <a:buChar char="Ø"/>
            </a:pPr>
            <a:r>
              <a:rPr lang="en-US" sz="5700" dirty="0" smtClean="0"/>
              <a:t> mountain picks: Everest </a:t>
            </a:r>
          </a:p>
          <a:p>
            <a:pPr>
              <a:buFont typeface="Wingdings" pitchFamily="2" charset="2"/>
              <a:buChar char="Ø"/>
            </a:pPr>
            <a:r>
              <a:rPr lang="en-US" sz="5700" dirty="0" smtClean="0"/>
              <a:t> islands in singular form: Java, Cyprus </a:t>
            </a:r>
          </a:p>
          <a:p>
            <a:endParaRPr lang="ru-RU" dirty="0"/>
          </a:p>
        </p:txBody>
      </p:sp>
      <p:sp>
        <p:nvSpPr>
          <p:cNvPr id="27650" name="AutoShape 2" descr="Картинки по запросу смайл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Картинки по запросу смайл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4" name="AutoShape 6" descr="Картинки по запросу смайл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786874" cy="100013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                      </a:t>
            </a:r>
            <a:r>
              <a:rPr lang="en-US" sz="6000" dirty="0" smtClean="0">
                <a:solidFill>
                  <a:srgbClr val="FFFF00"/>
                </a:solidFill>
              </a:rPr>
              <a:t>the</a:t>
            </a:r>
            <a:endParaRPr lang="ru-RU" sz="6000" dirty="0">
              <a:solidFill>
                <a:srgbClr val="FFFF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857232"/>
            <a:ext cx="7786742" cy="2214578"/>
          </a:xfrm>
        </p:spPr>
        <p:txBody>
          <a:bodyPr>
            <a:noAutofit/>
          </a:bodyPr>
          <a:lstStyle/>
          <a:p>
            <a:r>
              <a:rPr lang="en-US" sz="4000" dirty="0" smtClean="0"/>
              <a:t>          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 </a:t>
            </a:r>
            <a:r>
              <a:rPr lang="en-US" sz="2400" dirty="0" smtClean="0"/>
              <a:t>oceans, seas, lakes, rivers: the Black sea, the Pacific ocean    But: </a:t>
            </a:r>
            <a:r>
              <a:rPr lang="en-US" sz="2400" u="sng" dirty="0" smtClean="0"/>
              <a:t>lake Baikal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mountains : the Urals, the Alps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groups of islands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deserts: the Sahara desert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 the UK, the USA, the Russian Federation, the Netherlands, the Caucasus, the Ukraine, the Crimea, the Hague , the Vatican, the Congo, the Transvaal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the  North Pole, the South Pole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the East, the West, the North, the South 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82924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Comic Sans MS" pitchFamily="66" charset="0"/>
              </a:rPr>
              <a:t>Thank you for the lesson! </a:t>
            </a:r>
            <a:endParaRPr lang="ru-RU" sz="60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</TotalTime>
  <Words>210</Words>
  <Application>Microsoft Office PowerPoint</Application>
  <PresentationFormat>Экран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Слайд 1</vt:lpstr>
      <vt:lpstr>Man - made Wonders. </vt:lpstr>
      <vt:lpstr>Слайд 3</vt:lpstr>
      <vt:lpstr>Listening Task </vt:lpstr>
      <vt:lpstr>Articles with Geographical names                                           NO  the </vt:lpstr>
      <vt:lpstr>                      the</vt:lpstr>
      <vt:lpstr>Thank you for the lesson!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2017-03-14T12:53:19Z</dcterms:created>
  <dcterms:modified xsi:type="dcterms:W3CDTF">2017-03-15T04:57:27Z</dcterms:modified>
</cp:coreProperties>
</file>